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kapare och datum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Skapare och datum</a:t>
            </a:r>
          </a:p>
        </p:txBody>
      </p:sp>
      <p:sp>
        <p:nvSpPr>
          <p:cNvPr id="12" name="Presentationstitel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Presentations­titel</a:t>
            </a:r>
          </a:p>
        </p:txBody>
      </p:sp>
      <p:sp>
        <p:nvSpPr>
          <p:cNvPr id="13" name="Brödtext nivå ett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Presentations­undertitel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Uttry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rödtext nivå ett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Uttryck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ort fak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rödtext nivå ett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100 %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kta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Faktainformation</a:t>
            </a:r>
          </a:p>
        </p:txBody>
      </p:sp>
      <p:sp>
        <p:nvSpPr>
          <p:cNvPr id="108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llskrivning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Tillskrivning</a:t>
            </a:r>
          </a:p>
        </p:txBody>
      </p:sp>
      <p:sp>
        <p:nvSpPr>
          <p:cNvPr id="116" name="Brödtext nivå ett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”Framträdande citat”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–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ild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ild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ild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ld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stitel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Presentations­titel</a:t>
            </a:r>
          </a:p>
        </p:txBody>
      </p:sp>
      <p:sp>
        <p:nvSpPr>
          <p:cNvPr id="23" name="Skapare och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Skapare och datum</a:t>
            </a:r>
          </a:p>
        </p:txBody>
      </p:sp>
      <p:sp>
        <p:nvSpPr>
          <p:cNvPr id="24" name="Brödtext nivå ett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Presentations­undertitel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och bild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Diabildstitel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Diabilds­titel</a:t>
            </a:r>
          </a:p>
        </p:txBody>
      </p:sp>
      <p:sp>
        <p:nvSpPr>
          <p:cNvPr id="34" name="Brödtext nivå ett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Diabildsundertitel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Diabilds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abilds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Diabilds­titel</a:t>
            </a:r>
          </a:p>
        </p:txBody>
      </p:sp>
      <p:sp>
        <p:nvSpPr>
          <p:cNvPr id="43" name="Diabildsund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Diabildsundertitel</a:t>
            </a:r>
          </a:p>
        </p:txBody>
      </p:sp>
      <p:sp>
        <p:nvSpPr>
          <p:cNvPr id="44" name="Brödtext nivå ett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Diabildspunkttext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ödtext nivå ett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Diabildspunkttext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iabildsund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Diabildsundertitel</a:t>
            </a:r>
          </a:p>
        </p:txBody>
      </p:sp>
      <p:sp>
        <p:nvSpPr>
          <p:cNvPr id="61" name="Brödtext nivå ett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Diabildspunkttext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Diabilds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Diabilds­titel</a:t>
            </a:r>
          </a:p>
        </p:txBody>
      </p:sp>
      <p:sp>
        <p:nvSpPr>
          <p:cNvPr id="64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Avsnittstitel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Avsnittstitel</a:t>
            </a:r>
          </a:p>
        </p:txBody>
      </p:sp>
      <p:sp>
        <p:nvSpPr>
          <p:cNvPr id="72" name="Diabilds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Diabildstitel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Diabilds­titel</a:t>
            </a:r>
          </a:p>
        </p:txBody>
      </p:sp>
      <p:sp>
        <p:nvSpPr>
          <p:cNvPr id="80" name="Diabildsund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Diabildsundertitel</a:t>
            </a:r>
          </a:p>
        </p:txBody>
      </p:sp>
      <p:sp>
        <p:nvSpPr>
          <p:cNvPr id="81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agor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Dagordning, titel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Dagordning, titel</a:t>
            </a:r>
          </a:p>
        </p:txBody>
      </p:sp>
      <p:sp>
        <p:nvSpPr>
          <p:cNvPr id="89" name="Dagordning, und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Dagordning, undertitel</a:t>
            </a:r>
          </a:p>
        </p:txBody>
      </p:sp>
      <p:sp>
        <p:nvSpPr>
          <p:cNvPr id="90" name="Brödtext nivå ett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Ämnen på dagordningen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bildstitel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Diabilds­titel</a:t>
            </a:r>
          </a:p>
        </p:txBody>
      </p:sp>
      <p:sp>
        <p:nvSpPr>
          <p:cNvPr id="3" name="Brödtext nivå ett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Diabildspunkttext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Diabilds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iabilds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Diabildsundertite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Diabildspunkt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Diabilds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Diabildsundertite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Diabildspunkt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10.png" descr="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iabilds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Diabildsundertite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Diabildspunkt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Diabilds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Diabildsundertite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Diabildspunkt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bilds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Diabildsundertite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Diabildspunkt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iabilds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Diabildsundertite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Diabildspunkt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Diabilds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Diabildsundertite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Diabildspunkt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.png" descr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Diabilds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Diabildsundertite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Diabildspunkt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iabilds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Diabildsundertite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Diabildspunkt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iabilds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Diabildsundertite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Diabildspunkt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Diabilds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Diabildsundertite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Diabildspunkt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Diabildstit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Diabildsundertitel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Diabildspunkt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